
<file path=[Content_Types].xml><?xml version="1.0" encoding="utf-8"?>
<Types xmlns="http://schemas.openxmlformats.org/package/2006/content-types"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75" d="100"/>
          <a:sy n="75" d="100"/>
        </p:scale>
        <p:origin x="43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C1B0BC-82DF-40C6-B2DB-E0B9FE9FF6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60C488F-7D9A-4473-B91D-216069FF2A9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4F4B07-03F9-4626-8D5D-E9A892B02B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3B67CE-E925-428F-BF00-4A9D816FED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441E09-18E7-42F2-908D-606D5A2704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29997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648319-6A0B-4B93-9DD0-61DD6A53B4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FD50A20-ECCA-4AAD-9242-2A02747C524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9F8990-6CDE-49CC-8FCD-13D1FD0F1C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FB669D-A3B1-41D9-B63A-0F2F1AFA25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5424F8-3395-483A-A69D-58129D9230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7719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32E3B67-1129-4D86-B3BF-BA8E91985C8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745406-877C-4D82-9D90-3640D761EC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C2B3CD-D447-4409-B684-166507D57F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B4F149-2014-42FA-A7B2-8FC69E3013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3AF84A-1D19-4BB8-9286-B478E89139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82797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2B46B4-1300-4744-A2F0-5401016F4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D102F7-E2A8-47C5-9D46-68EEE51F5D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9C6FB8-42B8-4BBF-A68C-7A3948B634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19F1CC-44BB-4DCB-A5CE-C78747327A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79DAED8-08BF-4F69-B53E-830DB5A43B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7960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C2C874-E570-4E8C-9997-38E4495E2A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CDAE4D-41D1-47C6-AC7D-565468DDD7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38D824-D8AE-47C7-B8EC-7EE79C029F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9F88B2-FB9D-4836-8E2E-D06B3F161E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A80277-0C79-4CEE-9759-057DC50196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8146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45ABF-FC0C-4917-9929-901E14E32C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0895CF-5E26-43C6-A8C9-21604013AD1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1F6298F-C937-475A-9BCB-9D9DFA5CBD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3C0FEA7-8418-4630-9EDA-397EB346AE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B7D54FE-CCC7-4B6A-8BB3-14B04D5C4F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1DFF6F6-1F8A-41C1-8664-957A92589A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9335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B1A51F-EDAD-498C-8553-3A10B1DEB5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359323-28F1-43DC-BE65-19F38D013C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184F653-88BF-4922-9FB0-AAE15032F9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CAB3D4C-C66F-464B-8D9E-B6EC7BB1CC5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15BD264-B155-446A-827B-D6213CB4B16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A70172B-C8CB-492F-8DA9-7FE81EED2F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78386FC-FC57-417E-8CD2-45926783CC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FD57D4-9168-4521-B81C-F8D627F73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4067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224A4-031C-47E1-9027-17B3C14E18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B8A86D3-E408-42A0-BBAB-0A180E85E6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0FA67AD-0B2A-4EE6-87B1-AB729E65C9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55ECD49-8A18-4A8A-B5EE-6392A2E6E9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3757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EE8BA00-7800-460E-97D7-DA1E946362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9AA70C2-946B-4406-BEFC-EADEE1D9F3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5D7E4AA-5513-454E-AD9D-9EEFBB9488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90552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AEB941-0F98-42B4-99A5-860A8D7BCF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47B92E6-E068-488D-83A8-DD01D55C2B5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C025A6-6E61-423F-B99D-F78D893E7D6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35D533-DFBB-48E9-843E-88FD90ABF8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C4B1E08-7FC5-406C-8FF6-B8CCB48293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9080C9C-E7B2-4AB9-A15F-248C23E2EA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93430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3D4053-6A9D-43B0-8A5D-C950D5776D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B270B7-0AF0-4997-9703-A6586B91BC0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0291603-BDFE-47CF-87F1-46933FA5DD2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31D5EEA-4730-402C-8E90-F0A7CAA4A0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543F50E-50CE-4CB4-8A86-25C79B457C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804C208-8496-4571-88B7-064C133B73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9333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9AE6157-D100-4AF3-9C1C-5CB73EC88D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C605158-43DA-4166-95AA-01FE505AB1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F6E474-132E-4DB6-8698-F823F8A5597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97F017-CB9C-40F3-81C7-FCBB06C3736A}" type="datetimeFigureOut">
              <a:rPr lang="en-US" smtClean="0"/>
              <a:t>6/12/2018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E5F3472-D1C7-426A-A83E-5A635EC981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FDC56C-82AB-4B6C-8D9B-0492E486A2A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930AB4-77C0-413A-9BC4-FF86E78E4C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65677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wmf"/><Relationship Id="rId5" Type="http://schemas.openxmlformats.org/officeDocument/2006/relationships/oleObject" Target="../embeddings/oleObject2.bin"/><Relationship Id="rId4" Type="http://schemas.openxmlformats.org/officeDocument/2006/relationships/image" Target="../media/image1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F559DC-4C84-4385-97E9-6AC7E61F21B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454426" y="376928"/>
            <a:ext cx="9144000" cy="646802"/>
          </a:xfrm>
        </p:spPr>
        <p:txBody>
          <a:bodyPr>
            <a:normAutofit/>
          </a:bodyPr>
          <a:lstStyle/>
          <a:p>
            <a:r>
              <a:rPr lang="en-US" sz="4000" b="1" u="sng" dirty="0">
                <a:latin typeface="+mn-lt"/>
              </a:rPr>
              <a:t>A.1 Kinematics 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7923EEA-0BD9-4274-B204-8AFFECF654F6}"/>
              </a:ext>
            </a:extLst>
          </p:cNvPr>
          <p:cNvSpPr txBox="1"/>
          <p:nvPr/>
        </p:nvSpPr>
        <p:spPr>
          <a:xfrm>
            <a:off x="762256" y="1192696"/>
            <a:ext cx="1034943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Kinematics is the study of motion.  Essentially we will be interested in tracking two different kinds of motion: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translational motion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rotational motion</a:t>
            </a:r>
          </a:p>
        </p:txBody>
      </p:sp>
    </p:spTree>
    <p:extLst>
      <p:ext uri="{BB962C8B-B14F-4D97-AF65-F5344CB8AC3E}">
        <p14:creationId xmlns:p14="http://schemas.microsoft.com/office/powerpoint/2010/main" val="33419176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>
            <a:extLst>
              <a:ext uri="{FF2B5EF4-FFF2-40B4-BE49-F238E27FC236}">
                <a16:creationId xmlns:a16="http://schemas.microsoft.com/office/drawing/2014/main" id="{6E6C322A-5473-49AD-8754-C7C881E70A1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5555" y="1242390"/>
            <a:ext cx="18446553" cy="457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0E5D2D12-C06F-47AD-9B37-E26D0850FE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78880" y="1317625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10788EB2-B1AE-4A83-821B-83F8720A53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5546" y="641916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49DA39A8-1C4A-4C0B-B144-B087A105640A}"/>
              </a:ext>
            </a:extLst>
          </p:cNvPr>
          <p:cNvCxnSpPr>
            <a:cxnSpLocks/>
          </p:cNvCxnSpPr>
          <p:nvPr/>
        </p:nvCxnSpPr>
        <p:spPr>
          <a:xfrm flipV="1">
            <a:off x="5364480" y="2182229"/>
            <a:ext cx="1686560" cy="116759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4C36B375-1F28-470B-BB8C-9DE05CE4A4E9}"/>
              </a:ext>
            </a:extLst>
          </p:cNvPr>
          <p:cNvCxnSpPr/>
          <p:nvPr/>
        </p:nvCxnSpPr>
        <p:spPr>
          <a:xfrm>
            <a:off x="5364480" y="4307078"/>
            <a:ext cx="1686560" cy="144894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itle 1">
            <a:extLst>
              <a:ext uri="{FF2B5EF4-FFF2-40B4-BE49-F238E27FC236}">
                <a16:creationId xmlns:a16="http://schemas.microsoft.com/office/drawing/2014/main" id="{611BC02D-F00B-4AA5-B4BC-02B124D81455}"/>
              </a:ext>
            </a:extLst>
          </p:cNvPr>
          <p:cNvSpPr txBox="1">
            <a:spLocks/>
          </p:cNvSpPr>
          <p:nvPr/>
        </p:nvSpPr>
        <p:spPr>
          <a:xfrm>
            <a:off x="3320692" y="281983"/>
            <a:ext cx="6500854" cy="646802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3600" b="1" u="sng" dirty="0">
                <a:latin typeface="+mn-lt"/>
              </a:rPr>
              <a:t>A.1 Translational Kinematics </a:t>
            </a:r>
          </a:p>
        </p:txBody>
      </p:sp>
      <p:sp>
        <p:nvSpPr>
          <p:cNvPr id="13" name="Rectangle 17">
            <a:extLst>
              <a:ext uri="{FF2B5EF4-FFF2-40B4-BE49-F238E27FC236}">
                <a16:creationId xmlns:a16="http://schemas.microsoft.com/office/drawing/2014/main" id="{F8C34E9F-2978-4887-8DB5-723B57DED8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0080" y="2245359"/>
            <a:ext cx="16424894" cy="457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graphicFrame>
        <p:nvGraphicFramePr>
          <p:cNvPr id="14" name="Object 13">
            <a:extLst>
              <a:ext uri="{FF2B5EF4-FFF2-40B4-BE49-F238E27FC236}">
                <a16:creationId xmlns:a16="http://schemas.microsoft.com/office/drawing/2014/main" id="{13B04193-77D1-452A-83AE-14A4F9FD43C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11749100"/>
              </p:ext>
            </p:extLst>
          </p:nvPr>
        </p:nvGraphicFramePr>
        <p:xfrm>
          <a:off x="40640" y="1738895"/>
          <a:ext cx="5135034" cy="370783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51" name="Bitmap Image" r:id="rId3" imgW="7025760" imgH="5044320" progId="Paint.Picture">
                  <p:embed/>
                </p:oleObj>
              </mc:Choice>
              <mc:Fallback>
                <p:oleObj name="Bitmap Image" r:id="rId3" imgW="7025760" imgH="5044320" progId="Paint.Picture">
                  <p:embed/>
                  <p:pic>
                    <p:nvPicPr>
                      <p:cNvPr id="0" name="Object 16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 r="16727" b="16379"/>
                      <a:stretch>
                        <a:fillRect/>
                      </a:stretch>
                    </p:blipFill>
                    <p:spPr bwMode="auto">
                      <a:xfrm>
                        <a:off x="40640" y="1738895"/>
                        <a:ext cx="5135034" cy="3707833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29655454-D584-475C-9391-B864AF66E19E}"/>
              </a:ext>
            </a:extLst>
          </p:cNvPr>
          <p:cNvSpPr/>
          <p:nvPr/>
        </p:nvSpPr>
        <p:spPr>
          <a:xfrm>
            <a:off x="894080" y="2550160"/>
            <a:ext cx="3210560" cy="2209801"/>
          </a:xfrm>
          <a:custGeom>
            <a:avLst/>
            <a:gdLst>
              <a:gd name="connsiteX0" fmla="*/ 0 w 3423920"/>
              <a:gd name="connsiteY0" fmla="*/ 467360 h 2390104"/>
              <a:gd name="connsiteX1" fmla="*/ 853440 w 3423920"/>
              <a:gd name="connsiteY1" fmla="*/ 538480 h 2390104"/>
              <a:gd name="connsiteX2" fmla="*/ 1656080 w 3423920"/>
              <a:gd name="connsiteY2" fmla="*/ 944880 h 2390104"/>
              <a:gd name="connsiteX3" fmla="*/ 2286000 w 3423920"/>
              <a:gd name="connsiteY3" fmla="*/ 1727200 h 2390104"/>
              <a:gd name="connsiteX4" fmla="*/ 2306320 w 3423920"/>
              <a:gd name="connsiteY4" fmla="*/ 2367280 h 2390104"/>
              <a:gd name="connsiteX5" fmla="*/ 1544320 w 3423920"/>
              <a:gd name="connsiteY5" fmla="*/ 2113280 h 2390104"/>
              <a:gd name="connsiteX6" fmla="*/ 1757680 w 3423920"/>
              <a:gd name="connsiteY6" fmla="*/ 863600 h 2390104"/>
              <a:gd name="connsiteX7" fmla="*/ 3423920 w 3423920"/>
              <a:gd name="connsiteY7" fmla="*/ 0 h 23901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3423920" h="2390104">
                <a:moveTo>
                  <a:pt x="0" y="467360"/>
                </a:moveTo>
                <a:cubicBezTo>
                  <a:pt x="288713" y="463126"/>
                  <a:pt x="577427" y="458893"/>
                  <a:pt x="853440" y="538480"/>
                </a:cubicBezTo>
                <a:cubicBezTo>
                  <a:pt x="1129453" y="618067"/>
                  <a:pt x="1417320" y="746760"/>
                  <a:pt x="1656080" y="944880"/>
                </a:cubicBezTo>
                <a:cubicBezTo>
                  <a:pt x="1894840" y="1143000"/>
                  <a:pt x="2177627" y="1490133"/>
                  <a:pt x="2286000" y="1727200"/>
                </a:cubicBezTo>
                <a:cubicBezTo>
                  <a:pt x="2394373" y="1964267"/>
                  <a:pt x="2429933" y="2302933"/>
                  <a:pt x="2306320" y="2367280"/>
                </a:cubicBezTo>
                <a:cubicBezTo>
                  <a:pt x="2182707" y="2431627"/>
                  <a:pt x="1635760" y="2363893"/>
                  <a:pt x="1544320" y="2113280"/>
                </a:cubicBezTo>
                <a:cubicBezTo>
                  <a:pt x="1452880" y="1862667"/>
                  <a:pt x="1444413" y="1215813"/>
                  <a:pt x="1757680" y="863600"/>
                </a:cubicBezTo>
                <a:cubicBezTo>
                  <a:pt x="2070947" y="511387"/>
                  <a:pt x="2747433" y="255693"/>
                  <a:pt x="3423920" y="0"/>
                </a:cubicBezTo>
              </a:path>
            </a:pathLst>
          </a:custGeom>
          <a:noFill/>
          <a:ln w="25400">
            <a:solidFill>
              <a:srgbClr val="3366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36F2EC4-897D-4FFA-AB89-736901EAE1B4}"/>
              </a:ext>
            </a:extLst>
          </p:cNvPr>
          <p:cNvSpPr txBox="1"/>
          <p:nvPr/>
        </p:nvSpPr>
        <p:spPr>
          <a:xfrm>
            <a:off x="1605280" y="2180828"/>
            <a:ext cx="2888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E41D839E-71AA-458E-A29B-460D1F0987CB}"/>
              </a:ext>
            </a:extLst>
          </p:cNvPr>
          <p:cNvSpPr txBox="1"/>
          <p:nvPr/>
        </p:nvSpPr>
        <p:spPr>
          <a:xfrm>
            <a:off x="4495726" y="4019788"/>
            <a:ext cx="2840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x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7A8E851C-F512-4E5E-8A14-B8F0583D047C}"/>
              </a:ext>
            </a:extLst>
          </p:cNvPr>
          <p:cNvSpPr/>
          <p:nvPr/>
        </p:nvSpPr>
        <p:spPr>
          <a:xfrm>
            <a:off x="858520" y="2927275"/>
            <a:ext cx="91440" cy="9068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F9DD5FCA-AE22-4974-9B2D-30532A7CC499}"/>
              </a:ext>
            </a:extLst>
          </p:cNvPr>
          <p:cNvSpPr/>
          <p:nvPr/>
        </p:nvSpPr>
        <p:spPr>
          <a:xfrm>
            <a:off x="1615440" y="3009253"/>
            <a:ext cx="91440" cy="9068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22459716-5690-42C6-8AA4-FBD6AB81BDFB}"/>
              </a:ext>
            </a:extLst>
          </p:cNvPr>
          <p:cNvSpPr/>
          <p:nvPr/>
        </p:nvSpPr>
        <p:spPr>
          <a:xfrm>
            <a:off x="2291080" y="3304488"/>
            <a:ext cx="91440" cy="9068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40127AFF-F91D-4471-9014-565D5865161F}"/>
              </a:ext>
            </a:extLst>
          </p:cNvPr>
          <p:cNvSpPr/>
          <p:nvPr/>
        </p:nvSpPr>
        <p:spPr>
          <a:xfrm>
            <a:off x="2900680" y="3957048"/>
            <a:ext cx="91440" cy="9068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7E788529-1651-4E6D-B767-3F43E861CB4C}"/>
              </a:ext>
            </a:extLst>
          </p:cNvPr>
          <p:cNvSpPr/>
          <p:nvPr/>
        </p:nvSpPr>
        <p:spPr>
          <a:xfrm>
            <a:off x="3083560" y="4583355"/>
            <a:ext cx="91440" cy="9068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4CA6A5E8-5444-41E0-BB09-A33798241E02}"/>
              </a:ext>
            </a:extLst>
          </p:cNvPr>
          <p:cNvSpPr/>
          <p:nvPr/>
        </p:nvSpPr>
        <p:spPr>
          <a:xfrm>
            <a:off x="2692474" y="4704461"/>
            <a:ext cx="91440" cy="9068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A35C3930-2A9B-4D99-902B-581E54F6499E}"/>
              </a:ext>
            </a:extLst>
          </p:cNvPr>
          <p:cNvSpPr/>
          <p:nvPr/>
        </p:nvSpPr>
        <p:spPr>
          <a:xfrm>
            <a:off x="2260600" y="4378960"/>
            <a:ext cx="91440" cy="9068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3EA274E3-0983-419B-93D1-A2DF8E1A7345}"/>
              </a:ext>
            </a:extLst>
          </p:cNvPr>
          <p:cNvSpPr/>
          <p:nvPr/>
        </p:nvSpPr>
        <p:spPr>
          <a:xfrm>
            <a:off x="2702634" y="3128131"/>
            <a:ext cx="91440" cy="9068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1C3F6101-3672-49A5-8FAE-68EA1582EC08}"/>
              </a:ext>
            </a:extLst>
          </p:cNvPr>
          <p:cNvSpPr/>
          <p:nvPr/>
        </p:nvSpPr>
        <p:spPr>
          <a:xfrm>
            <a:off x="4048760" y="2514980"/>
            <a:ext cx="91440" cy="9068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247EABA-2249-4B7A-9743-2EFD39239912}"/>
              </a:ext>
            </a:extLst>
          </p:cNvPr>
          <p:cNvSpPr txBox="1"/>
          <p:nvPr/>
        </p:nvSpPr>
        <p:spPr>
          <a:xfrm>
            <a:off x="1424077" y="2708877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t=1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4AE3E20-4D59-4DAA-A2CD-5250A71C4E1C}"/>
              </a:ext>
            </a:extLst>
          </p:cNvPr>
          <p:cNvSpPr txBox="1"/>
          <p:nvPr/>
        </p:nvSpPr>
        <p:spPr>
          <a:xfrm>
            <a:off x="669917" y="3009253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t=0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4072562B-28CD-4328-82D3-C66376327852}"/>
              </a:ext>
            </a:extLst>
          </p:cNvPr>
          <p:cNvSpPr txBox="1"/>
          <p:nvPr/>
        </p:nvSpPr>
        <p:spPr>
          <a:xfrm>
            <a:off x="2102274" y="2948030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t=2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FD2F81AC-F2D6-48EA-99DB-F20152AA238D}"/>
              </a:ext>
            </a:extLst>
          </p:cNvPr>
          <p:cNvSpPr txBox="1"/>
          <p:nvPr/>
        </p:nvSpPr>
        <p:spPr>
          <a:xfrm>
            <a:off x="3143308" y="4458158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t=4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75E9C34F-EE1B-40B8-9097-C6C22D9FFD6B}"/>
              </a:ext>
            </a:extLst>
          </p:cNvPr>
          <p:cNvSpPr txBox="1"/>
          <p:nvPr/>
        </p:nvSpPr>
        <p:spPr>
          <a:xfrm>
            <a:off x="2836537" y="3633056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t=3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1681B642-F583-4A31-944A-4EEB55D982D4}"/>
              </a:ext>
            </a:extLst>
          </p:cNvPr>
          <p:cNvSpPr txBox="1"/>
          <p:nvPr/>
        </p:nvSpPr>
        <p:spPr>
          <a:xfrm>
            <a:off x="2536891" y="4769415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t=5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D0F00007-683B-4DE2-B947-5465C7E1721E}"/>
              </a:ext>
            </a:extLst>
          </p:cNvPr>
          <p:cNvSpPr txBox="1"/>
          <p:nvPr/>
        </p:nvSpPr>
        <p:spPr>
          <a:xfrm>
            <a:off x="2324711" y="4235044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t=6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5E869AC-1B47-4D87-8104-3B655B08A822}"/>
              </a:ext>
            </a:extLst>
          </p:cNvPr>
          <p:cNvSpPr txBox="1"/>
          <p:nvPr/>
        </p:nvSpPr>
        <p:spPr>
          <a:xfrm>
            <a:off x="2741914" y="3078209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t=7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DC3317C9-8FB0-4F09-92FE-99BA1906A2C0}"/>
              </a:ext>
            </a:extLst>
          </p:cNvPr>
          <p:cNvSpPr txBox="1"/>
          <p:nvPr/>
        </p:nvSpPr>
        <p:spPr>
          <a:xfrm>
            <a:off x="4001680" y="2578698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t=8</a:t>
            </a:r>
          </a:p>
        </p:txBody>
      </p:sp>
      <p:graphicFrame>
        <p:nvGraphicFramePr>
          <p:cNvPr id="38" name="Object 37">
            <a:extLst>
              <a:ext uri="{FF2B5EF4-FFF2-40B4-BE49-F238E27FC236}">
                <a16:creationId xmlns:a16="http://schemas.microsoft.com/office/drawing/2014/main" id="{3DDBBDD6-D797-42B4-8EDD-D1F93AC2A1B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24532675"/>
              </p:ext>
            </p:extLst>
          </p:nvPr>
        </p:nvGraphicFramePr>
        <p:xfrm>
          <a:off x="8056563" y="1162050"/>
          <a:ext cx="2701925" cy="30924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52" name="Bitmap Image" r:id="rId5" imgW="3695760" imgH="4206240" progId="Paint.Picture">
                  <p:embed/>
                </p:oleObj>
              </mc:Choice>
              <mc:Fallback>
                <p:oleObj name="Bitmap Image" r:id="rId5" imgW="3695760" imgH="4206240" progId="Paint.Picture">
                  <p:embed/>
                  <p:pic>
                    <p:nvPicPr>
                      <p:cNvPr id="14" name="Object 13">
                        <a:extLst>
                          <a:ext uri="{FF2B5EF4-FFF2-40B4-BE49-F238E27FC236}">
                            <a16:creationId xmlns:a16="http://schemas.microsoft.com/office/drawing/2014/main" id="{13B04193-77D1-452A-83AE-14A4F9FD43C9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 r="16727" b="16379"/>
                      <a:stretch>
                        <a:fillRect/>
                      </a:stretch>
                    </p:blipFill>
                    <p:spPr bwMode="auto">
                      <a:xfrm>
                        <a:off x="8056563" y="1162050"/>
                        <a:ext cx="2701925" cy="3092450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4159836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175</TotalTime>
  <Words>62</Words>
  <Application>Microsoft Office PowerPoint</Application>
  <PresentationFormat>Widescreen</PresentationFormat>
  <Paragraphs>16</Paragraphs>
  <Slides>2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Paintbrush Picture</vt:lpstr>
      <vt:lpstr>A.1 Kinematics 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A.1 Kinematics </dc:title>
  <dc:creator>Andrew Douglas</dc:creator>
  <cp:lastModifiedBy>Andrew Douglas</cp:lastModifiedBy>
  <cp:revision>12</cp:revision>
  <dcterms:created xsi:type="dcterms:W3CDTF">2018-06-13T04:28:58Z</dcterms:created>
  <dcterms:modified xsi:type="dcterms:W3CDTF">2018-06-13T07:24:12Z</dcterms:modified>
</cp:coreProperties>
</file>

<file path=docProps/thumbnail.jpeg>
</file>